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4760" y="2774950"/>
            <a:ext cx="442531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0180"/>
            <a:ext cx="11534775" cy="4981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80735" y="1368425"/>
            <a:ext cx="16897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8250" y="5638800"/>
            <a:ext cx="16897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1416050"/>
            <a:ext cx="116586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15" y="3345180"/>
            <a:ext cx="11620500" cy="2924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51350" y="1275080"/>
            <a:ext cx="21723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3300" y="3159125"/>
            <a:ext cx="21723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3840" y="5433695"/>
            <a:ext cx="23831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33195"/>
            <a:ext cx="11639550" cy="3990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29860" y="2501265"/>
            <a:ext cx="18751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47470"/>
            <a:ext cx="11496675" cy="4162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75650" y="2476500"/>
            <a:ext cx="16052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7435" y="4683760"/>
            <a:ext cx="16052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990725"/>
            <a:ext cx="11591925" cy="287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48015" y="1849755"/>
            <a:ext cx="17653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695450"/>
            <a:ext cx="1140142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23670"/>
            <a:ext cx="11534775" cy="4010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07025" y="3575685"/>
            <a:ext cx="25101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99945"/>
            <a:ext cx="11572875" cy="2657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84115" y="1993900"/>
            <a:ext cx="17830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68450"/>
            <a:ext cx="11582400" cy="4581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98620" y="2433320"/>
            <a:ext cx="20434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00900" y="2407920"/>
            <a:ext cx="20434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5470" y="2348865"/>
            <a:ext cx="20434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7485" y="3429635"/>
            <a:ext cx="23736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8340" y="5374640"/>
            <a:ext cx="23736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32605" y="5340350"/>
            <a:ext cx="17837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2410" y="5407660"/>
            <a:ext cx="17837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62100"/>
            <a:ext cx="11563350" cy="3733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56225" y="1470025"/>
            <a:ext cx="22479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3015" y="2501900"/>
            <a:ext cx="22479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8090" y="3491230"/>
            <a:ext cx="22479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6800" y="4446905"/>
            <a:ext cx="22479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076450"/>
            <a:ext cx="11706225" cy="2705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32350" y="2011045"/>
            <a:ext cx="17576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87240" y="3048000"/>
            <a:ext cx="17576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2195195"/>
            <a:ext cx="88963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45260"/>
            <a:ext cx="11610975" cy="4972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15915" y="4556760"/>
            <a:ext cx="35331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2026-01-08T09:51:18Z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